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276"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1" r:id="rId60"/>
    <p:sldId id="312"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4"/>
    <p:restoredTop sz="75468"/>
  </p:normalViewPr>
  <p:slideViewPr>
    <p:cSldViewPr snapToGrid="0">
      <p:cViewPr varScale="1">
        <p:scale>
          <a:sx n="119" d="100"/>
          <a:sy n="119" d="100"/>
        </p:scale>
        <p:origin x="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60</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838200" y="36512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89" y="1264608"/>
            <a:ext cx="7863839" cy="486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1422700" y="6492874"/>
            <a:ext cx="6094206"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hubtype</a:t>
            </a:r>
            <a:r>
              <a:rPr lang="en-US" sz="1100" dirty="0"/>
              <a:t>/</a:t>
            </a:r>
            <a:r>
              <a:rPr lang="en-US" sz="1100" dirty="0" err="1"/>
              <a:t>botonic</a:t>
            </a:r>
            <a:r>
              <a:rPr lang="en-US" sz="1100" dirty="0"/>
              <a:t>/tree/master-</a:t>
            </a:r>
            <a:r>
              <a:rPr lang="en-US" sz="1100" dirty="0" err="1"/>
              <a:t>lts</a:t>
            </a:r>
            <a:r>
              <a:rPr lang="en-US" sz="1100" dirty="0"/>
              <a:t>/.</a:t>
            </a:r>
            <a:r>
              <a:rPr lang="en-US" sz="1100" dirty="0" err="1"/>
              <a:t>github</a:t>
            </a:r>
            <a:r>
              <a:rPr lang="en-US" sz="1100" dirty="0"/>
              <a:t>/ISSUE_TEMPLATE</a:t>
            </a:r>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2"/>
          <a:stretch>
            <a:fillRect/>
          </a:stretch>
        </p:blipFill>
        <p:spPr>
          <a:xfrm>
            <a:off x="172122"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3"/>
          <a:stretch>
            <a:fillRect/>
          </a:stretch>
        </p:blipFill>
        <p:spPr>
          <a:xfrm>
            <a:off x="172122"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6777317"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6777317"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8154297" cy="3508653"/>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intakes to review and organize new GitHub issues and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41093</TotalTime>
  <Words>7241</Words>
  <Application>Microsoft Macintosh PowerPoint</Application>
  <PresentationFormat>Widescreen</PresentationFormat>
  <Paragraphs>763</Paragraphs>
  <Slides>60</Slides>
  <Notes>55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198</cp:revision>
  <dcterms:created xsi:type="dcterms:W3CDTF">2022-12-01T21:47:15Z</dcterms:created>
  <dcterms:modified xsi:type="dcterms:W3CDTF">2024-01-23T22:55:15Z</dcterms:modified>
</cp:coreProperties>
</file>